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20" y="-78"/>
      </p:cViewPr>
      <p:guideLst>
        <p:guide orient="horz" pos="216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723F5E-2898-482A-BAFC-6C5794EADD6F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3AC33E-D3EA-423A-8CA8-73DB564255FC}">
      <dgm:prSet phldrT="[Text]"/>
      <dgm:spPr/>
      <dgm:t>
        <a:bodyPr/>
        <a:lstStyle/>
        <a:p>
          <a:r>
            <a:rPr lang="en-US" dirty="0" smtClean="0"/>
            <a:t>Romanticism:</a:t>
          </a:r>
        </a:p>
        <a:p>
          <a:r>
            <a:rPr lang="en-US" dirty="0" smtClean="0"/>
            <a:t>Individual is the center of the universe</a:t>
          </a:r>
          <a:endParaRPr lang="en-US" dirty="0"/>
        </a:p>
      </dgm:t>
    </dgm:pt>
    <dgm:pt modelId="{6BD41AE7-A4FE-4908-9984-527B8EE0ECBF}" type="parTrans" cxnId="{8A5E294F-BF8B-41DA-B4C0-E109F7912912}">
      <dgm:prSet/>
      <dgm:spPr/>
      <dgm:t>
        <a:bodyPr/>
        <a:lstStyle/>
        <a:p>
          <a:endParaRPr lang="en-US"/>
        </a:p>
      </dgm:t>
    </dgm:pt>
    <dgm:pt modelId="{80F6E9A3-4915-4CCF-B174-E2E73768FB55}" type="sibTrans" cxnId="{8A5E294F-BF8B-41DA-B4C0-E109F7912912}">
      <dgm:prSet/>
      <dgm:spPr/>
      <dgm:t>
        <a:bodyPr/>
        <a:lstStyle/>
        <a:p>
          <a:endParaRPr lang="en-US"/>
        </a:p>
      </dgm:t>
    </dgm:pt>
    <dgm:pt modelId="{B09B43FC-BCCA-42A7-B301-225A94103F10}">
      <dgm:prSet phldrT="[Text]"/>
      <dgm:spPr/>
      <dgm:t>
        <a:bodyPr/>
        <a:lstStyle/>
        <a:p>
          <a:r>
            <a:rPr lang="en-US" dirty="0" smtClean="0"/>
            <a:t>Industrialism:</a:t>
          </a:r>
        </a:p>
        <a:p>
          <a:r>
            <a:rPr lang="en-US" dirty="0" smtClean="0"/>
            <a:t>Society is held above the individual</a:t>
          </a:r>
          <a:endParaRPr lang="en-US" dirty="0"/>
        </a:p>
      </dgm:t>
    </dgm:pt>
    <dgm:pt modelId="{0F13990E-2ABC-41C2-920D-6EDDFB30F609}" type="parTrans" cxnId="{63EB4112-A14F-44A9-87C0-57F8F0330033}">
      <dgm:prSet/>
      <dgm:spPr/>
      <dgm:t>
        <a:bodyPr/>
        <a:lstStyle/>
        <a:p>
          <a:endParaRPr lang="en-US"/>
        </a:p>
      </dgm:t>
    </dgm:pt>
    <dgm:pt modelId="{7F8C95E5-3EA1-4A1C-A39C-54C27F8557EC}" type="sibTrans" cxnId="{63EB4112-A14F-44A9-87C0-57F8F0330033}">
      <dgm:prSet/>
      <dgm:spPr/>
      <dgm:t>
        <a:bodyPr/>
        <a:lstStyle/>
        <a:p>
          <a:endParaRPr lang="en-US"/>
        </a:p>
      </dgm:t>
    </dgm:pt>
    <dgm:pt modelId="{94B2AB0E-0772-4084-AD97-7563A8C12C7B}" type="pres">
      <dgm:prSet presAssocID="{AF723F5E-2898-482A-BAFC-6C5794EADD6F}" presName="Name0" presStyleCnt="0">
        <dgm:presLayoutVars>
          <dgm:dir/>
          <dgm:resizeHandles val="exact"/>
        </dgm:presLayoutVars>
      </dgm:prSet>
      <dgm:spPr/>
    </dgm:pt>
    <dgm:pt modelId="{67803F63-2E95-4A07-80B8-88ED9D62597B}" type="pres">
      <dgm:prSet presAssocID="{FD3AC33E-D3EA-423A-8CA8-73DB564255FC}" presName="compNode" presStyleCnt="0"/>
      <dgm:spPr/>
    </dgm:pt>
    <dgm:pt modelId="{DE7FFDA3-598C-4EEA-AB82-B0017596F9B1}" type="pres">
      <dgm:prSet presAssocID="{FD3AC33E-D3EA-423A-8CA8-73DB564255FC}" presName="pictRect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>
              <a:lumMod val="75000"/>
            </a:schemeClr>
          </a:solidFill>
        </a:ln>
        <a:effectLst>
          <a:reflection blurRad="6350" stA="50000" endA="300" endPos="90000" dist="50800" dir="5400000" sy="-100000" algn="bl" rotWithShape="0"/>
        </a:effectLst>
      </dgm:spPr>
    </dgm:pt>
    <dgm:pt modelId="{C972A15B-1D81-44A8-9F66-149850281C3D}" type="pres">
      <dgm:prSet presAssocID="{FD3AC33E-D3EA-423A-8CA8-73DB564255FC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511C6-61F2-46CA-A762-A57059C2711F}" type="pres">
      <dgm:prSet presAssocID="{80F6E9A3-4915-4CCF-B174-E2E73768FB55}" presName="sibTrans" presStyleLbl="sibTrans2D1" presStyleIdx="0" presStyleCnt="0"/>
      <dgm:spPr/>
    </dgm:pt>
    <dgm:pt modelId="{8548782A-3DF0-48CA-95A3-14FE5227B411}" type="pres">
      <dgm:prSet presAssocID="{B09B43FC-BCCA-42A7-B301-225A94103F10}" presName="compNode" presStyleCnt="0"/>
      <dgm:spPr/>
    </dgm:pt>
    <dgm:pt modelId="{114A8B8C-BA9E-48BC-933F-B789D8A66A8D}" type="pres">
      <dgm:prSet presAssocID="{B09B43FC-BCCA-42A7-B301-225A94103F10}" presName="pictRect" presStyleLbl="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5">
              <a:lumMod val="75000"/>
            </a:schemeClr>
          </a:solidFill>
        </a:ln>
        <a:effectLst>
          <a:reflection blurRad="6350" stA="50000" endA="300" endPos="55500" dist="50800" dir="5400000" sy="-100000" algn="bl" rotWithShape="0"/>
        </a:effectLst>
      </dgm:spPr>
    </dgm:pt>
    <dgm:pt modelId="{1F94560F-282C-4DC0-A7F1-AEDC7E3F5BE0}" type="pres">
      <dgm:prSet presAssocID="{B09B43FC-BCCA-42A7-B301-225A94103F10}" presName="textRect" presStyleLbl="revTx" presStyleIdx="1" presStyleCnt="2">
        <dgm:presLayoutVars>
          <dgm:bulletEnabled val="1"/>
        </dgm:presLayoutVars>
      </dgm:prSet>
      <dgm:spPr/>
    </dgm:pt>
  </dgm:ptLst>
  <dgm:cxnLst>
    <dgm:cxn modelId="{659698E4-BE86-49AC-B259-2FE4588431E2}" type="presOf" srcId="{FD3AC33E-D3EA-423A-8CA8-73DB564255FC}" destId="{C972A15B-1D81-44A8-9F66-149850281C3D}" srcOrd="0" destOrd="0" presId="urn:microsoft.com/office/officeart/2005/8/layout/pList1"/>
    <dgm:cxn modelId="{6B09E712-7AA7-49D6-92D8-0C009A56FD4E}" type="presOf" srcId="{AF723F5E-2898-482A-BAFC-6C5794EADD6F}" destId="{94B2AB0E-0772-4084-AD97-7563A8C12C7B}" srcOrd="0" destOrd="0" presId="urn:microsoft.com/office/officeart/2005/8/layout/pList1"/>
    <dgm:cxn modelId="{63EB4112-A14F-44A9-87C0-57F8F0330033}" srcId="{AF723F5E-2898-482A-BAFC-6C5794EADD6F}" destId="{B09B43FC-BCCA-42A7-B301-225A94103F10}" srcOrd="1" destOrd="0" parTransId="{0F13990E-2ABC-41C2-920D-6EDDFB30F609}" sibTransId="{7F8C95E5-3EA1-4A1C-A39C-54C27F8557EC}"/>
    <dgm:cxn modelId="{5B2645E0-D79E-4322-A575-F7D6CD360B22}" type="presOf" srcId="{B09B43FC-BCCA-42A7-B301-225A94103F10}" destId="{1F94560F-282C-4DC0-A7F1-AEDC7E3F5BE0}" srcOrd="0" destOrd="0" presId="urn:microsoft.com/office/officeart/2005/8/layout/pList1"/>
    <dgm:cxn modelId="{8A5E294F-BF8B-41DA-B4C0-E109F7912912}" srcId="{AF723F5E-2898-482A-BAFC-6C5794EADD6F}" destId="{FD3AC33E-D3EA-423A-8CA8-73DB564255FC}" srcOrd="0" destOrd="0" parTransId="{6BD41AE7-A4FE-4908-9984-527B8EE0ECBF}" sibTransId="{80F6E9A3-4915-4CCF-B174-E2E73768FB55}"/>
    <dgm:cxn modelId="{0ACDB198-1EDB-4904-BF8B-D473B0CC3EF2}" type="presOf" srcId="{80F6E9A3-4915-4CCF-B174-E2E73768FB55}" destId="{3E6511C6-61F2-46CA-A762-A57059C2711F}" srcOrd="0" destOrd="0" presId="urn:microsoft.com/office/officeart/2005/8/layout/pList1"/>
    <dgm:cxn modelId="{CB40942C-5CCC-44C7-8F20-0950CED123F4}" type="presParOf" srcId="{94B2AB0E-0772-4084-AD97-7563A8C12C7B}" destId="{67803F63-2E95-4A07-80B8-88ED9D62597B}" srcOrd="0" destOrd="0" presId="urn:microsoft.com/office/officeart/2005/8/layout/pList1"/>
    <dgm:cxn modelId="{506A0BFC-A7C7-4C46-9181-2595F7EAF622}" type="presParOf" srcId="{67803F63-2E95-4A07-80B8-88ED9D62597B}" destId="{DE7FFDA3-598C-4EEA-AB82-B0017596F9B1}" srcOrd="0" destOrd="0" presId="urn:microsoft.com/office/officeart/2005/8/layout/pList1"/>
    <dgm:cxn modelId="{DD45880F-B5AE-44E1-BB30-7A84678388F2}" type="presParOf" srcId="{67803F63-2E95-4A07-80B8-88ED9D62597B}" destId="{C972A15B-1D81-44A8-9F66-149850281C3D}" srcOrd="1" destOrd="0" presId="urn:microsoft.com/office/officeart/2005/8/layout/pList1"/>
    <dgm:cxn modelId="{476FB035-2501-4F8A-AD97-39C731057E44}" type="presParOf" srcId="{94B2AB0E-0772-4084-AD97-7563A8C12C7B}" destId="{3E6511C6-61F2-46CA-A762-A57059C2711F}" srcOrd="1" destOrd="0" presId="urn:microsoft.com/office/officeart/2005/8/layout/pList1"/>
    <dgm:cxn modelId="{4BF652E7-C9F9-4032-8196-C38DE9CC3C1D}" type="presParOf" srcId="{94B2AB0E-0772-4084-AD97-7563A8C12C7B}" destId="{8548782A-3DF0-48CA-95A3-14FE5227B411}" srcOrd="2" destOrd="0" presId="urn:microsoft.com/office/officeart/2005/8/layout/pList1"/>
    <dgm:cxn modelId="{3E6F733D-4775-4EB8-BEE5-A3637C4D1B88}" type="presParOf" srcId="{8548782A-3DF0-48CA-95A3-14FE5227B411}" destId="{114A8B8C-BA9E-48BC-933F-B789D8A66A8D}" srcOrd="0" destOrd="0" presId="urn:microsoft.com/office/officeart/2005/8/layout/pList1"/>
    <dgm:cxn modelId="{BF251525-F0E2-451E-B91D-100EEF0793B8}" type="presParOf" srcId="{8548782A-3DF0-48CA-95A3-14FE5227B411}" destId="{1F94560F-282C-4DC0-A7F1-AEDC7E3F5BE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6E70AC-C7C9-485C-9F99-F9424CB867CF}" type="doc">
      <dgm:prSet loTypeId="urn:microsoft.com/office/officeart/2005/8/layout/arrow3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C606F55-2836-4FB8-8AF8-CCDEEA980344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</a:rPr>
            <a:t>Romantic Individualism</a:t>
          </a:r>
        </a:p>
        <a:p>
          <a:r>
            <a:rPr lang="en-US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</a:rPr>
            <a:t>“The individual is an expression of God” (Grimes n.pag)</a:t>
          </a:r>
          <a:endParaRPr lang="en-US" dirty="0">
            <a:solidFill>
              <a:schemeClr val="accent5">
                <a:lumMod val="75000"/>
              </a:schemeClr>
            </a:solidFill>
          </a:endParaRPr>
        </a:p>
      </dgm:t>
    </dgm:pt>
    <dgm:pt modelId="{A9485379-139B-4805-A84C-DBF06C822B5E}" type="parTrans" cxnId="{504A1D33-F6F8-442F-A144-B27A382168D9}">
      <dgm:prSet/>
      <dgm:spPr/>
      <dgm:t>
        <a:bodyPr/>
        <a:lstStyle/>
        <a:p>
          <a:endParaRPr lang="en-US"/>
        </a:p>
      </dgm:t>
    </dgm:pt>
    <dgm:pt modelId="{D61B8AE6-BCF3-4B23-B35C-0578F3A4676F}" type="sibTrans" cxnId="{504A1D33-F6F8-442F-A144-B27A382168D9}">
      <dgm:prSet/>
      <dgm:spPr/>
      <dgm:t>
        <a:bodyPr/>
        <a:lstStyle/>
        <a:p>
          <a:endParaRPr lang="en-US"/>
        </a:p>
      </dgm:t>
    </dgm:pt>
    <dgm:pt modelId="{DBBB043C-4344-4B53-8C42-75E87960FF7E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</a:rPr>
            <a:t>Individualism</a:t>
          </a:r>
          <a:endParaRPr lang="en-US" sz="2200" dirty="0">
            <a:solidFill>
              <a:schemeClr val="accent5">
                <a:lumMod val="75000"/>
              </a:schemeClr>
            </a:solidFill>
          </a:endParaRPr>
        </a:p>
      </dgm:t>
    </dgm:pt>
    <dgm:pt modelId="{D7D0426F-737A-4AC5-8D91-98476FC40BB8}" type="parTrans" cxnId="{E8A24DDC-2BA3-4319-9CBB-3DD296BEF602}">
      <dgm:prSet/>
      <dgm:spPr/>
      <dgm:t>
        <a:bodyPr/>
        <a:lstStyle/>
        <a:p>
          <a:endParaRPr lang="en-US"/>
        </a:p>
      </dgm:t>
    </dgm:pt>
    <dgm:pt modelId="{EFA32974-1A7F-4191-9E5C-39C50A61216F}" type="sibTrans" cxnId="{E8A24DDC-2BA3-4319-9CBB-3DD296BEF602}">
      <dgm:prSet/>
      <dgm:spPr/>
      <dgm:t>
        <a:bodyPr/>
        <a:lstStyle/>
        <a:p>
          <a:endParaRPr lang="en-US"/>
        </a:p>
      </dgm:t>
    </dgm:pt>
    <dgm:pt modelId="{18B8F676-083D-4CD4-8764-7371D2BDD201}">
      <dgm:prSet custT="1"/>
      <dgm:spPr/>
      <dgm:t>
        <a:bodyPr/>
        <a:lstStyle/>
        <a:p>
          <a:r>
            <a:rPr lang="en-US" sz="220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</a:rPr>
            <a:t>Advocated the independent, liberty and rights of the individual</a:t>
          </a:r>
          <a:endParaRPr lang="en-US" sz="2200" dirty="0">
            <a:solidFill>
              <a:schemeClr val="accent5">
                <a:lumMod val="75000"/>
              </a:schemeClr>
            </a:solidFill>
            <a:latin typeface="Calibri" pitchFamily="34" charset="0"/>
          </a:endParaRPr>
        </a:p>
      </dgm:t>
    </dgm:pt>
    <dgm:pt modelId="{1BEE5615-C482-4496-B577-106DC6582A11}" type="parTrans" cxnId="{7A77A202-720E-403D-B887-6F1C6E02B2FE}">
      <dgm:prSet/>
      <dgm:spPr/>
      <dgm:t>
        <a:bodyPr/>
        <a:lstStyle/>
        <a:p>
          <a:endParaRPr lang="en-US"/>
        </a:p>
      </dgm:t>
    </dgm:pt>
    <dgm:pt modelId="{F0C3B061-B49C-4FBF-A0CC-C18A256A9ABC}" type="sibTrans" cxnId="{7A77A202-720E-403D-B887-6F1C6E02B2FE}">
      <dgm:prSet/>
      <dgm:spPr/>
      <dgm:t>
        <a:bodyPr/>
        <a:lstStyle/>
        <a:p>
          <a:endParaRPr lang="en-US"/>
        </a:p>
      </dgm:t>
    </dgm:pt>
    <dgm:pt modelId="{6F73CA0D-D5A4-4594-81B8-1AF2AEC77196}" type="pres">
      <dgm:prSet presAssocID="{D96E70AC-C7C9-485C-9F99-F9424CB867CF}" presName="compositeShape" presStyleCnt="0">
        <dgm:presLayoutVars>
          <dgm:chMax val="2"/>
          <dgm:dir/>
          <dgm:resizeHandles val="exact"/>
        </dgm:presLayoutVars>
      </dgm:prSet>
      <dgm:spPr/>
    </dgm:pt>
    <dgm:pt modelId="{3A6BA0C0-C24C-4E49-84F0-D9A2415068D1}" type="pres">
      <dgm:prSet presAssocID="{D96E70AC-C7C9-485C-9F99-F9424CB867CF}" presName="divider" presStyleLbl="fgShp" presStyleIdx="0" presStyleCnt="1"/>
      <dgm:spPr/>
    </dgm:pt>
    <dgm:pt modelId="{447A2A9A-785A-4E9D-BD23-F67105A1FDD1}" type="pres">
      <dgm:prSet presAssocID="{0C606F55-2836-4FB8-8AF8-CCDEEA980344}" presName="downArrow" presStyleLbl="node1" presStyleIdx="0" presStyleCnt="2"/>
      <dgm:spPr/>
    </dgm:pt>
    <dgm:pt modelId="{714DF752-6809-4D29-A7E0-6041AC3A5ABC}" type="pres">
      <dgm:prSet presAssocID="{0C606F55-2836-4FB8-8AF8-CCDEEA980344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BEC5A-7EFE-4603-B3BD-CD5548DA7DA9}" type="pres">
      <dgm:prSet presAssocID="{DBBB043C-4344-4B53-8C42-75E87960FF7E}" presName="upArrow" presStyleLbl="node1" presStyleIdx="1" presStyleCnt="2"/>
      <dgm:spPr/>
    </dgm:pt>
    <dgm:pt modelId="{25513FEB-4CC4-4E11-A0AF-FDC63BE001EA}" type="pres">
      <dgm:prSet presAssocID="{DBBB043C-4344-4B53-8C42-75E87960FF7E}" presName="upArrowText" presStyleLbl="revTx" presStyleIdx="1" presStyleCnt="2" custScaleY="120878" custLinFactNeighborX="-579" custLinFactNeighborY="16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050FAE-0B4A-4364-A4E7-7E0F2D014F6E}" type="presOf" srcId="{18B8F676-083D-4CD4-8764-7371D2BDD201}" destId="{25513FEB-4CC4-4E11-A0AF-FDC63BE001EA}" srcOrd="0" destOrd="1" presId="urn:microsoft.com/office/officeart/2005/8/layout/arrow3"/>
    <dgm:cxn modelId="{57086B36-FD2E-44F6-9B51-E2CA50FC1781}" type="presOf" srcId="{D96E70AC-C7C9-485C-9F99-F9424CB867CF}" destId="{6F73CA0D-D5A4-4594-81B8-1AF2AEC77196}" srcOrd="0" destOrd="0" presId="urn:microsoft.com/office/officeart/2005/8/layout/arrow3"/>
    <dgm:cxn modelId="{1380ADFD-FADB-487B-8D3B-2ECD9CEA317D}" type="presOf" srcId="{0C606F55-2836-4FB8-8AF8-CCDEEA980344}" destId="{714DF752-6809-4D29-A7E0-6041AC3A5ABC}" srcOrd="0" destOrd="0" presId="urn:microsoft.com/office/officeart/2005/8/layout/arrow3"/>
    <dgm:cxn modelId="{97CA2B17-FFD4-42AF-AB6B-714858B8A59A}" type="presOf" srcId="{DBBB043C-4344-4B53-8C42-75E87960FF7E}" destId="{25513FEB-4CC4-4E11-A0AF-FDC63BE001EA}" srcOrd="0" destOrd="0" presId="urn:microsoft.com/office/officeart/2005/8/layout/arrow3"/>
    <dgm:cxn modelId="{504A1D33-F6F8-442F-A144-B27A382168D9}" srcId="{D96E70AC-C7C9-485C-9F99-F9424CB867CF}" destId="{0C606F55-2836-4FB8-8AF8-CCDEEA980344}" srcOrd="0" destOrd="0" parTransId="{A9485379-139B-4805-A84C-DBF06C822B5E}" sibTransId="{D61B8AE6-BCF3-4B23-B35C-0578F3A4676F}"/>
    <dgm:cxn modelId="{7A77A202-720E-403D-B887-6F1C6E02B2FE}" srcId="{DBBB043C-4344-4B53-8C42-75E87960FF7E}" destId="{18B8F676-083D-4CD4-8764-7371D2BDD201}" srcOrd="0" destOrd="0" parTransId="{1BEE5615-C482-4496-B577-106DC6582A11}" sibTransId="{F0C3B061-B49C-4FBF-A0CC-C18A256A9ABC}"/>
    <dgm:cxn modelId="{E8A24DDC-2BA3-4319-9CBB-3DD296BEF602}" srcId="{D96E70AC-C7C9-485C-9F99-F9424CB867CF}" destId="{DBBB043C-4344-4B53-8C42-75E87960FF7E}" srcOrd="1" destOrd="0" parTransId="{D7D0426F-737A-4AC5-8D91-98476FC40BB8}" sibTransId="{EFA32974-1A7F-4191-9E5C-39C50A61216F}"/>
    <dgm:cxn modelId="{9D7AB487-0FC2-46FE-814A-676E4C72E8F1}" type="presParOf" srcId="{6F73CA0D-D5A4-4594-81B8-1AF2AEC77196}" destId="{3A6BA0C0-C24C-4E49-84F0-D9A2415068D1}" srcOrd="0" destOrd="0" presId="urn:microsoft.com/office/officeart/2005/8/layout/arrow3"/>
    <dgm:cxn modelId="{3A959769-6C31-4449-960D-9A4C12DC5ABE}" type="presParOf" srcId="{6F73CA0D-D5A4-4594-81B8-1AF2AEC77196}" destId="{447A2A9A-785A-4E9D-BD23-F67105A1FDD1}" srcOrd="1" destOrd="0" presId="urn:microsoft.com/office/officeart/2005/8/layout/arrow3"/>
    <dgm:cxn modelId="{074C7DDC-B7ED-4C14-A16B-6158946B29F1}" type="presParOf" srcId="{6F73CA0D-D5A4-4594-81B8-1AF2AEC77196}" destId="{714DF752-6809-4D29-A7E0-6041AC3A5ABC}" srcOrd="2" destOrd="0" presId="urn:microsoft.com/office/officeart/2005/8/layout/arrow3"/>
    <dgm:cxn modelId="{733247F0-6F10-4299-877A-89B94A0455A3}" type="presParOf" srcId="{6F73CA0D-D5A4-4594-81B8-1AF2AEC77196}" destId="{B79BEC5A-7EFE-4603-B3BD-CD5548DA7DA9}" srcOrd="3" destOrd="0" presId="urn:microsoft.com/office/officeart/2005/8/layout/arrow3"/>
    <dgm:cxn modelId="{A0AD36E8-A6B1-40A2-9794-CBDDC5FFD33F}" type="presParOf" srcId="{6F73CA0D-D5A4-4594-81B8-1AF2AEC77196}" destId="{25513FEB-4CC4-4E11-A0AF-FDC63BE001E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27B845-3982-46D3-9468-A274305731E9}" type="doc">
      <dgm:prSet loTypeId="urn:microsoft.com/office/officeart/2005/8/layout/gear1" loCatId="relationship" qsTypeId="urn:microsoft.com/office/officeart/2005/8/quickstyle/simple2" qsCatId="simple" csTypeId="urn:microsoft.com/office/officeart/2005/8/colors/accent3_4" csCatId="accent3" phldr="1"/>
      <dgm:spPr/>
    </dgm:pt>
    <dgm:pt modelId="{1A30FE24-28B7-4DE1-A757-3876FE50CA6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BD5D72C-447F-4B95-87DA-2114CC351649}" type="parTrans" cxnId="{62FFA5C1-E520-498D-9045-D7DA415771A9}">
      <dgm:prSet/>
      <dgm:spPr/>
      <dgm:t>
        <a:bodyPr/>
        <a:lstStyle/>
        <a:p>
          <a:endParaRPr lang="en-US"/>
        </a:p>
      </dgm:t>
    </dgm:pt>
    <dgm:pt modelId="{1CDBB3B9-F42C-42B2-B088-F661B66154E4}" type="sibTrans" cxnId="{62FFA5C1-E520-498D-9045-D7DA415771A9}">
      <dgm:prSet/>
      <dgm:spPr/>
      <dgm:t>
        <a:bodyPr/>
        <a:lstStyle/>
        <a:p>
          <a:endParaRPr lang="en-US"/>
        </a:p>
      </dgm:t>
    </dgm:pt>
    <dgm:pt modelId="{8B3D1226-F80A-4DF7-90C4-368B31C45F7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E05275-45D9-4BF2-93D5-5C95FF27E864}" type="parTrans" cxnId="{73833674-FAE2-4ACC-AE7D-625B4FFD54A4}">
      <dgm:prSet/>
      <dgm:spPr/>
      <dgm:t>
        <a:bodyPr/>
        <a:lstStyle/>
        <a:p>
          <a:endParaRPr lang="en-US"/>
        </a:p>
      </dgm:t>
    </dgm:pt>
    <dgm:pt modelId="{41DB352B-8442-42CB-8231-455B2626B85B}" type="sibTrans" cxnId="{73833674-FAE2-4ACC-AE7D-625B4FFD54A4}">
      <dgm:prSet/>
      <dgm:spPr/>
      <dgm:t>
        <a:bodyPr/>
        <a:lstStyle/>
        <a:p>
          <a:endParaRPr lang="en-US"/>
        </a:p>
      </dgm:t>
    </dgm:pt>
    <dgm:pt modelId="{6020D331-FB26-44F3-A3A7-68C6864F805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B8E2D01-7EDE-4F02-AF4B-BF2A02E7C620}" type="parTrans" cxnId="{92E0CC80-6BDF-477F-9781-D33E41F21F6C}">
      <dgm:prSet/>
      <dgm:spPr/>
      <dgm:t>
        <a:bodyPr/>
        <a:lstStyle/>
        <a:p>
          <a:endParaRPr lang="en-US"/>
        </a:p>
      </dgm:t>
    </dgm:pt>
    <dgm:pt modelId="{20081710-0B09-41FD-ADF0-194EDB316C4F}" type="sibTrans" cxnId="{92E0CC80-6BDF-477F-9781-D33E41F21F6C}">
      <dgm:prSet/>
      <dgm:spPr/>
      <dgm:t>
        <a:bodyPr/>
        <a:lstStyle/>
        <a:p>
          <a:endParaRPr lang="en-US"/>
        </a:p>
      </dgm:t>
    </dgm:pt>
    <dgm:pt modelId="{CE04674A-5727-42C1-96BA-420F9892192D}" type="pres">
      <dgm:prSet presAssocID="{2D27B845-3982-46D3-9468-A274305731E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04B6397-4A21-4AD3-8811-8915A06FBD1D}" type="pres">
      <dgm:prSet presAssocID="{1A30FE24-28B7-4DE1-A757-3876FE50CA6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663B6-157E-472E-9A14-726493639A56}" type="pres">
      <dgm:prSet presAssocID="{1A30FE24-28B7-4DE1-A757-3876FE50CA6A}" presName="gear1srcNode" presStyleLbl="node1" presStyleIdx="0" presStyleCnt="3"/>
      <dgm:spPr/>
    </dgm:pt>
    <dgm:pt modelId="{BC8F1CB1-D85C-4E9E-9456-AAE0707DB314}" type="pres">
      <dgm:prSet presAssocID="{1A30FE24-28B7-4DE1-A757-3876FE50CA6A}" presName="gear1dstNode" presStyleLbl="node1" presStyleIdx="0" presStyleCnt="3"/>
      <dgm:spPr/>
    </dgm:pt>
    <dgm:pt modelId="{06BF3FF3-0212-43AF-9660-0889A3DA0381}" type="pres">
      <dgm:prSet presAssocID="{8B3D1226-F80A-4DF7-90C4-368B31C45F76}" presName="gear2" presStyleLbl="node1" presStyleIdx="1" presStyleCnt="3">
        <dgm:presLayoutVars>
          <dgm:chMax val="1"/>
          <dgm:bulletEnabled val="1"/>
        </dgm:presLayoutVars>
      </dgm:prSet>
      <dgm:spPr/>
    </dgm:pt>
    <dgm:pt modelId="{0E71A8F0-C4CB-40D2-8B02-6C2FD33BC093}" type="pres">
      <dgm:prSet presAssocID="{8B3D1226-F80A-4DF7-90C4-368B31C45F76}" presName="gear2srcNode" presStyleLbl="node1" presStyleIdx="1" presStyleCnt="3"/>
      <dgm:spPr/>
    </dgm:pt>
    <dgm:pt modelId="{A9775328-5617-495F-9980-806A3E54A3BB}" type="pres">
      <dgm:prSet presAssocID="{8B3D1226-F80A-4DF7-90C4-368B31C45F76}" presName="gear2dstNode" presStyleLbl="node1" presStyleIdx="1" presStyleCnt="3"/>
      <dgm:spPr/>
    </dgm:pt>
    <dgm:pt modelId="{E0B98DE3-6122-4FE5-8349-E340AD638E98}" type="pres">
      <dgm:prSet presAssocID="{6020D331-FB26-44F3-A3A7-68C6864F8058}" presName="gear3" presStyleLbl="node1" presStyleIdx="2" presStyleCnt="3"/>
      <dgm:spPr/>
    </dgm:pt>
    <dgm:pt modelId="{027322F9-5C4B-4964-83EC-98D8F67BFCAE}" type="pres">
      <dgm:prSet presAssocID="{6020D331-FB26-44F3-A3A7-68C6864F805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2247861-10E5-4FA8-B576-D549CF0846F5}" type="pres">
      <dgm:prSet presAssocID="{6020D331-FB26-44F3-A3A7-68C6864F8058}" presName="gear3srcNode" presStyleLbl="node1" presStyleIdx="2" presStyleCnt="3"/>
      <dgm:spPr/>
    </dgm:pt>
    <dgm:pt modelId="{CD18C5AC-D8A3-4134-ACFE-2BB0E6B7DC3D}" type="pres">
      <dgm:prSet presAssocID="{6020D331-FB26-44F3-A3A7-68C6864F8058}" presName="gear3dstNode" presStyleLbl="node1" presStyleIdx="2" presStyleCnt="3"/>
      <dgm:spPr/>
    </dgm:pt>
    <dgm:pt modelId="{9D0B2B5C-C47E-4FA4-8E84-92DFC3C965BF}" type="pres">
      <dgm:prSet presAssocID="{1CDBB3B9-F42C-42B2-B088-F661B66154E4}" presName="connector1" presStyleLbl="sibTrans2D1" presStyleIdx="0" presStyleCnt="3"/>
      <dgm:spPr/>
    </dgm:pt>
    <dgm:pt modelId="{1D1FAA5D-3CC0-4B58-9A81-30B1F802DA8B}" type="pres">
      <dgm:prSet presAssocID="{41DB352B-8442-42CB-8231-455B2626B85B}" presName="connector2" presStyleLbl="sibTrans2D1" presStyleIdx="1" presStyleCnt="3"/>
      <dgm:spPr/>
    </dgm:pt>
    <dgm:pt modelId="{02F83B82-B029-41AC-A8AA-13942F5CD6CB}" type="pres">
      <dgm:prSet presAssocID="{20081710-0B09-41FD-ADF0-194EDB316C4F}" presName="connector3" presStyleLbl="sibTrans2D1" presStyleIdx="2" presStyleCnt="3"/>
      <dgm:spPr/>
    </dgm:pt>
  </dgm:ptLst>
  <dgm:cxnLst>
    <dgm:cxn modelId="{D671F8D5-25B5-4949-8CEB-40F338A5D9E0}" type="presOf" srcId="{6020D331-FB26-44F3-A3A7-68C6864F8058}" destId="{A2247861-10E5-4FA8-B576-D549CF0846F5}" srcOrd="2" destOrd="0" presId="urn:microsoft.com/office/officeart/2005/8/layout/gear1"/>
    <dgm:cxn modelId="{29AC6EA9-1715-4140-A20D-56C656C10352}" type="presOf" srcId="{2D27B845-3982-46D3-9468-A274305731E9}" destId="{CE04674A-5727-42C1-96BA-420F9892192D}" srcOrd="0" destOrd="0" presId="urn:microsoft.com/office/officeart/2005/8/layout/gear1"/>
    <dgm:cxn modelId="{92E0CC80-6BDF-477F-9781-D33E41F21F6C}" srcId="{2D27B845-3982-46D3-9468-A274305731E9}" destId="{6020D331-FB26-44F3-A3A7-68C6864F8058}" srcOrd="2" destOrd="0" parTransId="{1B8E2D01-7EDE-4F02-AF4B-BF2A02E7C620}" sibTransId="{20081710-0B09-41FD-ADF0-194EDB316C4F}"/>
    <dgm:cxn modelId="{658A643E-763A-496B-84EF-1B6ECDB7DEB2}" type="presOf" srcId="{8B3D1226-F80A-4DF7-90C4-368B31C45F76}" destId="{06BF3FF3-0212-43AF-9660-0889A3DA0381}" srcOrd="0" destOrd="0" presId="urn:microsoft.com/office/officeart/2005/8/layout/gear1"/>
    <dgm:cxn modelId="{73833674-FAE2-4ACC-AE7D-625B4FFD54A4}" srcId="{2D27B845-3982-46D3-9468-A274305731E9}" destId="{8B3D1226-F80A-4DF7-90C4-368B31C45F76}" srcOrd="1" destOrd="0" parTransId="{82E05275-45D9-4BF2-93D5-5C95FF27E864}" sibTransId="{41DB352B-8442-42CB-8231-455B2626B85B}"/>
    <dgm:cxn modelId="{ABBC56FB-E492-497E-B35A-8838CD2DBDB6}" type="presOf" srcId="{1A30FE24-28B7-4DE1-A757-3876FE50CA6A}" destId="{27A663B6-157E-472E-9A14-726493639A56}" srcOrd="1" destOrd="0" presId="urn:microsoft.com/office/officeart/2005/8/layout/gear1"/>
    <dgm:cxn modelId="{9017000A-4806-4659-B6EA-26E73793BFB9}" type="presOf" srcId="{6020D331-FB26-44F3-A3A7-68C6864F8058}" destId="{CD18C5AC-D8A3-4134-ACFE-2BB0E6B7DC3D}" srcOrd="3" destOrd="0" presId="urn:microsoft.com/office/officeart/2005/8/layout/gear1"/>
    <dgm:cxn modelId="{41863BA3-861D-4449-9453-93A01B1BE18D}" type="presOf" srcId="{1CDBB3B9-F42C-42B2-B088-F661B66154E4}" destId="{9D0B2B5C-C47E-4FA4-8E84-92DFC3C965BF}" srcOrd="0" destOrd="0" presId="urn:microsoft.com/office/officeart/2005/8/layout/gear1"/>
    <dgm:cxn modelId="{8E88851F-D7C6-4686-8BC8-76ED15105365}" type="presOf" srcId="{1A30FE24-28B7-4DE1-A757-3876FE50CA6A}" destId="{BC8F1CB1-D85C-4E9E-9456-AAE0707DB314}" srcOrd="2" destOrd="0" presId="urn:microsoft.com/office/officeart/2005/8/layout/gear1"/>
    <dgm:cxn modelId="{75B4E122-A40F-435B-8A1D-003D30155766}" type="presOf" srcId="{41DB352B-8442-42CB-8231-455B2626B85B}" destId="{1D1FAA5D-3CC0-4B58-9A81-30B1F802DA8B}" srcOrd="0" destOrd="0" presId="urn:microsoft.com/office/officeart/2005/8/layout/gear1"/>
    <dgm:cxn modelId="{2DA9CB8F-BCDB-46B9-985D-37DD1D8016EC}" type="presOf" srcId="{8B3D1226-F80A-4DF7-90C4-368B31C45F76}" destId="{0E71A8F0-C4CB-40D2-8B02-6C2FD33BC093}" srcOrd="1" destOrd="0" presId="urn:microsoft.com/office/officeart/2005/8/layout/gear1"/>
    <dgm:cxn modelId="{62FFA5C1-E520-498D-9045-D7DA415771A9}" srcId="{2D27B845-3982-46D3-9468-A274305731E9}" destId="{1A30FE24-28B7-4DE1-A757-3876FE50CA6A}" srcOrd="0" destOrd="0" parTransId="{8BD5D72C-447F-4B95-87DA-2114CC351649}" sibTransId="{1CDBB3B9-F42C-42B2-B088-F661B66154E4}"/>
    <dgm:cxn modelId="{886F6F78-4B50-4779-B96F-5E87C1F335CC}" type="presOf" srcId="{8B3D1226-F80A-4DF7-90C4-368B31C45F76}" destId="{A9775328-5617-495F-9980-806A3E54A3BB}" srcOrd="2" destOrd="0" presId="urn:microsoft.com/office/officeart/2005/8/layout/gear1"/>
    <dgm:cxn modelId="{B6784590-8C26-4EE1-A9E8-D77A3E1FE310}" type="presOf" srcId="{6020D331-FB26-44F3-A3A7-68C6864F8058}" destId="{E0B98DE3-6122-4FE5-8349-E340AD638E98}" srcOrd="0" destOrd="0" presId="urn:microsoft.com/office/officeart/2005/8/layout/gear1"/>
    <dgm:cxn modelId="{AA7E36E5-795F-42A6-BBAC-5E58FFA80204}" type="presOf" srcId="{20081710-0B09-41FD-ADF0-194EDB316C4F}" destId="{02F83B82-B029-41AC-A8AA-13942F5CD6CB}" srcOrd="0" destOrd="0" presId="urn:microsoft.com/office/officeart/2005/8/layout/gear1"/>
    <dgm:cxn modelId="{03AE0AFD-ED8E-4DC2-94EC-70F8C370C982}" type="presOf" srcId="{1A30FE24-28B7-4DE1-A757-3876FE50CA6A}" destId="{704B6397-4A21-4AD3-8811-8915A06FBD1D}" srcOrd="0" destOrd="0" presId="urn:microsoft.com/office/officeart/2005/8/layout/gear1"/>
    <dgm:cxn modelId="{28A7CD43-0C8E-4F9D-9F70-778EDA03D92F}" type="presOf" srcId="{6020D331-FB26-44F3-A3A7-68C6864F8058}" destId="{027322F9-5C4B-4964-83EC-98D8F67BFCAE}" srcOrd="1" destOrd="0" presId="urn:microsoft.com/office/officeart/2005/8/layout/gear1"/>
    <dgm:cxn modelId="{7C79F5AA-1307-4032-9AD0-BF01A07AEB6A}" type="presParOf" srcId="{CE04674A-5727-42C1-96BA-420F9892192D}" destId="{704B6397-4A21-4AD3-8811-8915A06FBD1D}" srcOrd="0" destOrd="0" presId="urn:microsoft.com/office/officeart/2005/8/layout/gear1"/>
    <dgm:cxn modelId="{ACB6C762-37B7-4C71-8AB6-6A64BA7A9C3C}" type="presParOf" srcId="{CE04674A-5727-42C1-96BA-420F9892192D}" destId="{27A663B6-157E-472E-9A14-726493639A56}" srcOrd="1" destOrd="0" presId="urn:microsoft.com/office/officeart/2005/8/layout/gear1"/>
    <dgm:cxn modelId="{7699FB4B-4F2B-4718-B832-AA99ECD7BB1C}" type="presParOf" srcId="{CE04674A-5727-42C1-96BA-420F9892192D}" destId="{BC8F1CB1-D85C-4E9E-9456-AAE0707DB314}" srcOrd="2" destOrd="0" presId="urn:microsoft.com/office/officeart/2005/8/layout/gear1"/>
    <dgm:cxn modelId="{B8C9A9CC-C0F1-4B76-9F43-0E260174D159}" type="presParOf" srcId="{CE04674A-5727-42C1-96BA-420F9892192D}" destId="{06BF3FF3-0212-43AF-9660-0889A3DA0381}" srcOrd="3" destOrd="0" presId="urn:microsoft.com/office/officeart/2005/8/layout/gear1"/>
    <dgm:cxn modelId="{FB4EE49F-F0C2-48D5-9F71-8A4BADC02BDA}" type="presParOf" srcId="{CE04674A-5727-42C1-96BA-420F9892192D}" destId="{0E71A8F0-C4CB-40D2-8B02-6C2FD33BC093}" srcOrd="4" destOrd="0" presId="urn:microsoft.com/office/officeart/2005/8/layout/gear1"/>
    <dgm:cxn modelId="{62B923C0-FB41-47AE-A15D-CAB0135F0AFD}" type="presParOf" srcId="{CE04674A-5727-42C1-96BA-420F9892192D}" destId="{A9775328-5617-495F-9980-806A3E54A3BB}" srcOrd="5" destOrd="0" presId="urn:microsoft.com/office/officeart/2005/8/layout/gear1"/>
    <dgm:cxn modelId="{BADEA8FC-75CC-4F5A-AA99-60FFD8C15E8E}" type="presParOf" srcId="{CE04674A-5727-42C1-96BA-420F9892192D}" destId="{E0B98DE3-6122-4FE5-8349-E340AD638E98}" srcOrd="6" destOrd="0" presId="urn:microsoft.com/office/officeart/2005/8/layout/gear1"/>
    <dgm:cxn modelId="{C8ED0CB1-348E-41BE-A40A-9D38419A56B9}" type="presParOf" srcId="{CE04674A-5727-42C1-96BA-420F9892192D}" destId="{027322F9-5C4B-4964-83EC-98D8F67BFCAE}" srcOrd="7" destOrd="0" presId="urn:microsoft.com/office/officeart/2005/8/layout/gear1"/>
    <dgm:cxn modelId="{6074C4A2-CD37-4500-8292-09880C0CC580}" type="presParOf" srcId="{CE04674A-5727-42C1-96BA-420F9892192D}" destId="{A2247861-10E5-4FA8-B576-D549CF0846F5}" srcOrd="8" destOrd="0" presId="urn:microsoft.com/office/officeart/2005/8/layout/gear1"/>
    <dgm:cxn modelId="{24135ABD-8F20-4D38-A1EC-8C901C5418BD}" type="presParOf" srcId="{CE04674A-5727-42C1-96BA-420F9892192D}" destId="{CD18C5AC-D8A3-4134-ACFE-2BB0E6B7DC3D}" srcOrd="9" destOrd="0" presId="urn:microsoft.com/office/officeart/2005/8/layout/gear1"/>
    <dgm:cxn modelId="{75DFECA0-5595-410D-A918-642AA6F8C042}" type="presParOf" srcId="{CE04674A-5727-42C1-96BA-420F9892192D}" destId="{9D0B2B5C-C47E-4FA4-8E84-92DFC3C965BF}" srcOrd="10" destOrd="0" presId="urn:microsoft.com/office/officeart/2005/8/layout/gear1"/>
    <dgm:cxn modelId="{7A800321-05C0-462A-BF4C-6AF6346AB0B6}" type="presParOf" srcId="{CE04674A-5727-42C1-96BA-420F9892192D}" destId="{1D1FAA5D-3CC0-4B58-9A81-30B1F802DA8B}" srcOrd="11" destOrd="0" presId="urn:microsoft.com/office/officeart/2005/8/layout/gear1"/>
    <dgm:cxn modelId="{6A27A67D-CE0B-4681-8A8E-BFBDCEBAA7DD}" type="presParOf" srcId="{CE04674A-5727-42C1-96BA-420F9892192D}" destId="{02F83B82-B029-41AC-A8AA-13942F5CD6C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19AC88-B713-49D0-9605-C189ED0D2051}" type="doc">
      <dgm:prSet loTypeId="urn:microsoft.com/office/officeart/2005/8/layout/pyramid1" loCatId="pyramid" qsTypeId="urn:microsoft.com/office/officeart/2005/8/quickstyle/simple2" qsCatId="simple" csTypeId="urn:microsoft.com/office/officeart/2005/8/colors/accent4_4" csCatId="accent4" phldr="1"/>
      <dgm:spPr/>
    </dgm:pt>
    <dgm:pt modelId="{2DEF867A-5DFD-46CE-B2C2-D2B734129FA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986F7CB-6A2F-4FAA-A299-64F074884817}" type="parTrans" cxnId="{7557720C-80D0-433D-90EB-61A6C99D41B3}">
      <dgm:prSet/>
      <dgm:spPr/>
      <dgm:t>
        <a:bodyPr/>
        <a:lstStyle/>
        <a:p>
          <a:endParaRPr lang="en-US"/>
        </a:p>
      </dgm:t>
    </dgm:pt>
    <dgm:pt modelId="{BAB2669E-2E2F-4A36-9934-E0740ACDE637}" type="sibTrans" cxnId="{7557720C-80D0-433D-90EB-61A6C99D41B3}">
      <dgm:prSet/>
      <dgm:spPr/>
      <dgm:t>
        <a:bodyPr/>
        <a:lstStyle/>
        <a:p>
          <a:endParaRPr lang="en-US"/>
        </a:p>
      </dgm:t>
    </dgm:pt>
    <dgm:pt modelId="{4DBC0F98-E793-47A2-B827-8B8BC814D40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4CC6A66-7BEE-4827-B681-122B8634521B}" type="parTrans" cxnId="{8BC7304B-F6C4-430D-B6EB-889C7916EBF8}">
      <dgm:prSet/>
      <dgm:spPr/>
      <dgm:t>
        <a:bodyPr/>
        <a:lstStyle/>
        <a:p>
          <a:endParaRPr lang="en-US"/>
        </a:p>
      </dgm:t>
    </dgm:pt>
    <dgm:pt modelId="{0D4D84A1-4462-4C7D-BF0B-254D3EEC69EC}" type="sibTrans" cxnId="{8BC7304B-F6C4-430D-B6EB-889C7916EBF8}">
      <dgm:prSet/>
      <dgm:spPr/>
      <dgm:t>
        <a:bodyPr/>
        <a:lstStyle/>
        <a:p>
          <a:endParaRPr lang="en-US"/>
        </a:p>
      </dgm:t>
    </dgm:pt>
    <dgm:pt modelId="{92A0D48C-E1B7-474A-A02A-C2B46F1BE5B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47F1D88-EC63-45E6-BACA-2312458AF7EC}" type="parTrans" cxnId="{AD1FC557-5C67-43F8-B083-438C17DD9D64}">
      <dgm:prSet/>
      <dgm:spPr/>
      <dgm:t>
        <a:bodyPr/>
        <a:lstStyle/>
        <a:p>
          <a:endParaRPr lang="en-US"/>
        </a:p>
      </dgm:t>
    </dgm:pt>
    <dgm:pt modelId="{6B3A8245-B627-4A61-82F9-DA086D2E35E4}" type="sibTrans" cxnId="{AD1FC557-5C67-43F8-B083-438C17DD9D64}">
      <dgm:prSet/>
      <dgm:spPr/>
      <dgm:t>
        <a:bodyPr/>
        <a:lstStyle/>
        <a:p>
          <a:endParaRPr lang="en-US"/>
        </a:p>
      </dgm:t>
    </dgm:pt>
    <dgm:pt modelId="{863DE812-967D-43D6-AC8D-5C1891CC9D95}" type="pres">
      <dgm:prSet presAssocID="{7919AC88-B713-49D0-9605-C189ED0D2051}" presName="Name0" presStyleCnt="0">
        <dgm:presLayoutVars>
          <dgm:dir/>
          <dgm:animLvl val="lvl"/>
          <dgm:resizeHandles val="exact"/>
        </dgm:presLayoutVars>
      </dgm:prSet>
      <dgm:spPr/>
    </dgm:pt>
    <dgm:pt modelId="{B9D07B44-8F0E-4C95-AC52-246A416494FA}" type="pres">
      <dgm:prSet presAssocID="{2DEF867A-5DFD-46CE-B2C2-D2B734129FAE}" presName="Name8" presStyleCnt="0"/>
      <dgm:spPr/>
    </dgm:pt>
    <dgm:pt modelId="{4107BA17-23CC-4BAC-9E2D-2F53FB779E71}" type="pres">
      <dgm:prSet presAssocID="{2DEF867A-5DFD-46CE-B2C2-D2B734129FAE}" presName="level" presStyleLbl="node1" presStyleIdx="0" presStyleCnt="3">
        <dgm:presLayoutVars>
          <dgm:chMax val="1"/>
          <dgm:bulletEnabled val="1"/>
        </dgm:presLayoutVars>
      </dgm:prSet>
      <dgm:spPr/>
    </dgm:pt>
    <dgm:pt modelId="{5B50E305-0670-4EE8-8D67-F6058D5B734F}" type="pres">
      <dgm:prSet presAssocID="{2DEF867A-5DFD-46CE-B2C2-D2B734129FA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228E25F-02C8-4206-A09F-5FC4DAD5BBF4}" type="pres">
      <dgm:prSet presAssocID="{4DBC0F98-E793-47A2-B827-8B8BC814D406}" presName="Name8" presStyleCnt="0"/>
      <dgm:spPr/>
    </dgm:pt>
    <dgm:pt modelId="{4D5277CB-B297-4D1F-A780-9EEA20DAF45E}" type="pres">
      <dgm:prSet presAssocID="{4DBC0F98-E793-47A2-B827-8B8BC814D406}" presName="level" presStyleLbl="node1" presStyleIdx="1" presStyleCnt="3">
        <dgm:presLayoutVars>
          <dgm:chMax val="1"/>
          <dgm:bulletEnabled val="1"/>
        </dgm:presLayoutVars>
      </dgm:prSet>
      <dgm:spPr/>
    </dgm:pt>
    <dgm:pt modelId="{F6B1D761-CC2D-4C1B-AF92-659A4268F5A5}" type="pres">
      <dgm:prSet presAssocID="{4DBC0F98-E793-47A2-B827-8B8BC814D40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75F18BC-0AD4-4BE3-9740-CA7B19E73FA6}" type="pres">
      <dgm:prSet presAssocID="{92A0D48C-E1B7-474A-A02A-C2B46F1BE5BB}" presName="Name8" presStyleCnt="0"/>
      <dgm:spPr/>
    </dgm:pt>
    <dgm:pt modelId="{828988CA-9A2F-48E5-ABBE-B4831CB406AB}" type="pres">
      <dgm:prSet presAssocID="{92A0D48C-E1B7-474A-A02A-C2B46F1BE5BB}" presName="level" presStyleLbl="node1" presStyleIdx="2" presStyleCnt="3">
        <dgm:presLayoutVars>
          <dgm:chMax val="1"/>
          <dgm:bulletEnabled val="1"/>
        </dgm:presLayoutVars>
      </dgm:prSet>
      <dgm:spPr/>
    </dgm:pt>
    <dgm:pt modelId="{7B0677F5-B1C8-4D36-93C8-6E5EFC3114F4}" type="pres">
      <dgm:prSet presAssocID="{92A0D48C-E1B7-474A-A02A-C2B46F1BE5B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3CABCA0-1F68-4989-B051-4C76BDB4AAE9}" type="presOf" srcId="{2DEF867A-5DFD-46CE-B2C2-D2B734129FAE}" destId="{4107BA17-23CC-4BAC-9E2D-2F53FB779E71}" srcOrd="0" destOrd="0" presId="urn:microsoft.com/office/officeart/2005/8/layout/pyramid1"/>
    <dgm:cxn modelId="{6F4787AF-41E0-4CC7-A12F-B1E69B0DAE89}" type="presOf" srcId="{92A0D48C-E1B7-474A-A02A-C2B46F1BE5BB}" destId="{828988CA-9A2F-48E5-ABBE-B4831CB406AB}" srcOrd="0" destOrd="0" presId="urn:microsoft.com/office/officeart/2005/8/layout/pyramid1"/>
    <dgm:cxn modelId="{25CAC296-9B9D-474C-B13C-C9FE0FE3861D}" type="presOf" srcId="{4DBC0F98-E793-47A2-B827-8B8BC814D406}" destId="{F6B1D761-CC2D-4C1B-AF92-659A4268F5A5}" srcOrd="1" destOrd="0" presId="urn:microsoft.com/office/officeart/2005/8/layout/pyramid1"/>
    <dgm:cxn modelId="{27E02786-1066-46A3-B611-E74925BA3AD1}" type="presOf" srcId="{2DEF867A-5DFD-46CE-B2C2-D2B734129FAE}" destId="{5B50E305-0670-4EE8-8D67-F6058D5B734F}" srcOrd="1" destOrd="0" presId="urn:microsoft.com/office/officeart/2005/8/layout/pyramid1"/>
    <dgm:cxn modelId="{DCE48B3F-EAFE-455E-8B1D-F2F48EE89E8F}" type="presOf" srcId="{7919AC88-B713-49D0-9605-C189ED0D2051}" destId="{863DE812-967D-43D6-AC8D-5C1891CC9D95}" srcOrd="0" destOrd="0" presId="urn:microsoft.com/office/officeart/2005/8/layout/pyramid1"/>
    <dgm:cxn modelId="{EE39B744-A7B1-4EE3-81A0-6D04F092F0D0}" type="presOf" srcId="{92A0D48C-E1B7-474A-A02A-C2B46F1BE5BB}" destId="{7B0677F5-B1C8-4D36-93C8-6E5EFC3114F4}" srcOrd="1" destOrd="0" presId="urn:microsoft.com/office/officeart/2005/8/layout/pyramid1"/>
    <dgm:cxn modelId="{8BC7304B-F6C4-430D-B6EB-889C7916EBF8}" srcId="{7919AC88-B713-49D0-9605-C189ED0D2051}" destId="{4DBC0F98-E793-47A2-B827-8B8BC814D406}" srcOrd="1" destOrd="0" parTransId="{44CC6A66-7BEE-4827-B681-122B8634521B}" sibTransId="{0D4D84A1-4462-4C7D-BF0B-254D3EEC69EC}"/>
    <dgm:cxn modelId="{AD1FC557-5C67-43F8-B083-438C17DD9D64}" srcId="{7919AC88-B713-49D0-9605-C189ED0D2051}" destId="{92A0D48C-E1B7-474A-A02A-C2B46F1BE5BB}" srcOrd="2" destOrd="0" parTransId="{A47F1D88-EC63-45E6-BACA-2312458AF7EC}" sibTransId="{6B3A8245-B627-4A61-82F9-DA086D2E35E4}"/>
    <dgm:cxn modelId="{7557720C-80D0-433D-90EB-61A6C99D41B3}" srcId="{7919AC88-B713-49D0-9605-C189ED0D2051}" destId="{2DEF867A-5DFD-46CE-B2C2-D2B734129FAE}" srcOrd="0" destOrd="0" parTransId="{4986F7CB-6A2F-4FAA-A299-64F074884817}" sibTransId="{BAB2669E-2E2F-4A36-9934-E0740ACDE637}"/>
    <dgm:cxn modelId="{36927784-49B4-48CF-B543-A47920CD6D91}" type="presOf" srcId="{4DBC0F98-E793-47A2-B827-8B8BC814D406}" destId="{4D5277CB-B297-4D1F-A780-9EEA20DAF45E}" srcOrd="0" destOrd="0" presId="urn:microsoft.com/office/officeart/2005/8/layout/pyramid1"/>
    <dgm:cxn modelId="{53A0A7D6-0127-417B-B88F-4E09C451731F}" type="presParOf" srcId="{863DE812-967D-43D6-AC8D-5C1891CC9D95}" destId="{B9D07B44-8F0E-4C95-AC52-246A416494FA}" srcOrd="0" destOrd="0" presId="urn:microsoft.com/office/officeart/2005/8/layout/pyramid1"/>
    <dgm:cxn modelId="{6BBF49B2-5602-4E25-8782-3D5CEA5BC870}" type="presParOf" srcId="{B9D07B44-8F0E-4C95-AC52-246A416494FA}" destId="{4107BA17-23CC-4BAC-9E2D-2F53FB779E71}" srcOrd="0" destOrd="0" presId="urn:microsoft.com/office/officeart/2005/8/layout/pyramid1"/>
    <dgm:cxn modelId="{4CD862B3-CECE-43BE-B383-7ACA16F58AFD}" type="presParOf" srcId="{B9D07B44-8F0E-4C95-AC52-246A416494FA}" destId="{5B50E305-0670-4EE8-8D67-F6058D5B734F}" srcOrd="1" destOrd="0" presId="urn:microsoft.com/office/officeart/2005/8/layout/pyramid1"/>
    <dgm:cxn modelId="{3722D0D3-2185-4955-8AF4-7E68610EEE77}" type="presParOf" srcId="{863DE812-967D-43D6-AC8D-5C1891CC9D95}" destId="{6228E25F-02C8-4206-A09F-5FC4DAD5BBF4}" srcOrd="1" destOrd="0" presId="urn:microsoft.com/office/officeart/2005/8/layout/pyramid1"/>
    <dgm:cxn modelId="{3A655469-6638-4DB9-9DCD-7BD14288B833}" type="presParOf" srcId="{6228E25F-02C8-4206-A09F-5FC4DAD5BBF4}" destId="{4D5277CB-B297-4D1F-A780-9EEA20DAF45E}" srcOrd="0" destOrd="0" presId="urn:microsoft.com/office/officeart/2005/8/layout/pyramid1"/>
    <dgm:cxn modelId="{75950F45-1548-46C3-9882-63DF541C0010}" type="presParOf" srcId="{6228E25F-02C8-4206-A09F-5FC4DAD5BBF4}" destId="{F6B1D761-CC2D-4C1B-AF92-659A4268F5A5}" srcOrd="1" destOrd="0" presId="urn:microsoft.com/office/officeart/2005/8/layout/pyramid1"/>
    <dgm:cxn modelId="{436ADEB0-F444-473B-B196-9EE52E803625}" type="presParOf" srcId="{863DE812-967D-43D6-AC8D-5C1891CC9D95}" destId="{775F18BC-0AD4-4BE3-9740-CA7B19E73FA6}" srcOrd="2" destOrd="0" presId="urn:microsoft.com/office/officeart/2005/8/layout/pyramid1"/>
    <dgm:cxn modelId="{C223DA14-F7E7-4950-97B3-647ED49EAAB6}" type="presParOf" srcId="{775F18BC-0AD4-4BE3-9740-CA7B19E73FA6}" destId="{828988CA-9A2F-48E5-ABBE-B4831CB406AB}" srcOrd="0" destOrd="0" presId="urn:microsoft.com/office/officeart/2005/8/layout/pyramid1"/>
    <dgm:cxn modelId="{6E095CFC-B7A0-4BEA-8E25-68CA1A35E278}" type="presParOf" srcId="{775F18BC-0AD4-4BE3-9740-CA7B19E73FA6}" destId="{7B0677F5-B1C8-4D36-93C8-6E5EFC3114F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7FFDA3-598C-4EEA-AB82-B0017596F9B1}">
      <dsp:nvSpPr>
        <dsp:cNvPr id="0" name=""/>
        <dsp:cNvSpPr/>
      </dsp:nvSpPr>
      <dsp:spPr>
        <a:xfrm>
          <a:off x="2650" y="210384"/>
          <a:ext cx="3916254" cy="269829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6">
              <a:lumMod val="75000"/>
            </a:schemeClr>
          </a:solidFill>
          <a:prstDash val="solid"/>
        </a:ln>
        <a:effectLst>
          <a:reflection blurRad="6350" stA="50000" endA="300" endPos="90000" dist="508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2A15B-1D81-44A8-9F66-149850281C3D}">
      <dsp:nvSpPr>
        <dsp:cNvPr id="0" name=""/>
        <dsp:cNvSpPr/>
      </dsp:nvSpPr>
      <dsp:spPr>
        <a:xfrm>
          <a:off x="2650" y="2908684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Romanticism: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Individual is the center of the universe</a:t>
          </a:r>
          <a:endParaRPr lang="en-US" sz="2600" kern="1200" dirty="0"/>
        </a:p>
      </dsp:txBody>
      <dsp:txXfrm>
        <a:off x="2650" y="2908684"/>
        <a:ext cx="3916254" cy="1452930"/>
      </dsp:txXfrm>
    </dsp:sp>
    <dsp:sp modelId="{114A8B8C-BA9E-48BC-933F-B789D8A66A8D}">
      <dsp:nvSpPr>
        <dsp:cNvPr id="0" name=""/>
        <dsp:cNvSpPr/>
      </dsp:nvSpPr>
      <dsp:spPr>
        <a:xfrm>
          <a:off x="4310695" y="210384"/>
          <a:ext cx="3916254" cy="269829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5">
              <a:lumMod val="75000"/>
            </a:schemeClr>
          </a:solidFill>
          <a:prstDash val="solid"/>
        </a:ln>
        <a:effectLst>
          <a:reflection blurRad="6350" stA="50000" endA="300" endPos="55500" dist="508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4560F-282C-4DC0-A7F1-AEDC7E3F5BE0}">
      <dsp:nvSpPr>
        <dsp:cNvPr id="0" name=""/>
        <dsp:cNvSpPr/>
      </dsp:nvSpPr>
      <dsp:spPr>
        <a:xfrm>
          <a:off x="4310695" y="2908684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Industrialism: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Society is held above the individual</a:t>
          </a:r>
          <a:endParaRPr lang="en-US" sz="2600" kern="1200" dirty="0"/>
        </a:p>
      </dsp:txBody>
      <dsp:txXfrm>
        <a:off x="4310695" y="2908684"/>
        <a:ext cx="3916254" cy="14529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6BA0C0-C24C-4E49-84F0-D9A2415068D1}">
      <dsp:nvSpPr>
        <dsp:cNvPr id="0" name=""/>
        <dsp:cNvSpPr/>
      </dsp:nvSpPr>
      <dsp:spPr>
        <a:xfrm rot="21300000">
          <a:off x="25254" y="2046285"/>
          <a:ext cx="8179091" cy="936629"/>
        </a:xfrm>
        <a:prstGeom prst="mathMinus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A2A9A-785A-4E9D-BD23-F67105A1FDD1}">
      <dsp:nvSpPr>
        <dsp:cNvPr id="0" name=""/>
        <dsp:cNvSpPr/>
      </dsp:nvSpPr>
      <dsp:spPr>
        <a:xfrm>
          <a:off x="987552" y="251460"/>
          <a:ext cx="2468880" cy="2011680"/>
        </a:xfrm>
        <a:prstGeom prst="downArrow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DF752-6809-4D29-A7E0-6041AC3A5ABC}">
      <dsp:nvSpPr>
        <dsp:cNvPr id="0" name=""/>
        <dsp:cNvSpPr/>
      </dsp:nvSpPr>
      <dsp:spPr>
        <a:xfrm>
          <a:off x="4361687" y="0"/>
          <a:ext cx="2633472" cy="2112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</a:rPr>
            <a:t>Romantic Individualism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</a:rPr>
            <a:t>“The individual is an expression of God” (Grimes n.pag)</a:t>
          </a:r>
          <a:endParaRPr lang="en-US" sz="22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4361687" y="0"/>
        <a:ext cx="2633472" cy="2112264"/>
      </dsp:txXfrm>
    </dsp:sp>
    <dsp:sp modelId="{B79BEC5A-7EFE-4603-B3BD-CD5548DA7DA9}">
      <dsp:nvSpPr>
        <dsp:cNvPr id="0" name=""/>
        <dsp:cNvSpPr/>
      </dsp:nvSpPr>
      <dsp:spPr>
        <a:xfrm>
          <a:off x="4773168" y="2766060"/>
          <a:ext cx="2468880" cy="2011680"/>
        </a:xfrm>
        <a:prstGeom prst="upArrow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13FEB-4CC4-4E11-A0AF-FDC63BE001EA}">
      <dsp:nvSpPr>
        <dsp:cNvPr id="0" name=""/>
        <dsp:cNvSpPr/>
      </dsp:nvSpPr>
      <dsp:spPr>
        <a:xfrm>
          <a:off x="1219192" y="2696436"/>
          <a:ext cx="2633472" cy="2553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</a:rPr>
            <a:t>Individualism</a:t>
          </a:r>
          <a:endParaRPr lang="en-US" sz="2200" kern="1200" dirty="0">
            <a:solidFill>
              <a:schemeClr val="accent5">
                <a:lumMod val="75000"/>
              </a:schemeClr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</a:rPr>
            <a:t>Advocated the independent, liberty and rights of the individual</a:t>
          </a:r>
          <a:endParaRPr lang="en-US" sz="2200" kern="1200" dirty="0">
            <a:solidFill>
              <a:schemeClr val="accent5">
                <a:lumMod val="75000"/>
              </a:schemeClr>
            </a:solidFill>
            <a:latin typeface="Calibri" pitchFamily="34" charset="0"/>
          </a:endParaRPr>
        </a:p>
      </dsp:txBody>
      <dsp:txXfrm>
        <a:off x="1219192" y="2696436"/>
        <a:ext cx="2633472" cy="255326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4B6397-4A21-4AD3-8811-8915A06FBD1D}">
      <dsp:nvSpPr>
        <dsp:cNvPr id="0" name=""/>
        <dsp:cNvSpPr/>
      </dsp:nvSpPr>
      <dsp:spPr>
        <a:xfrm>
          <a:off x="1097279" y="754379"/>
          <a:ext cx="922020" cy="922020"/>
        </a:xfrm>
        <a:prstGeom prst="gear9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1097279" y="754379"/>
        <a:ext cx="922020" cy="922020"/>
      </dsp:txXfrm>
    </dsp:sp>
    <dsp:sp modelId="{06BF3FF3-0212-43AF-9660-0889A3DA0381}">
      <dsp:nvSpPr>
        <dsp:cNvPr id="0" name=""/>
        <dsp:cNvSpPr/>
      </dsp:nvSpPr>
      <dsp:spPr>
        <a:xfrm>
          <a:off x="560831" y="536448"/>
          <a:ext cx="670560" cy="670560"/>
        </a:xfrm>
        <a:prstGeom prst="gear6">
          <a:avLst/>
        </a:prstGeom>
        <a:solidFill>
          <a:schemeClr val="accent3">
            <a:shade val="50000"/>
            <a:hueOff val="-269485"/>
            <a:satOff val="-1255"/>
            <a:lumOff val="29606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560831" y="536448"/>
        <a:ext cx="670560" cy="670560"/>
      </dsp:txXfrm>
    </dsp:sp>
    <dsp:sp modelId="{E0B98DE3-6122-4FE5-8349-E340AD638E98}">
      <dsp:nvSpPr>
        <dsp:cNvPr id="0" name=""/>
        <dsp:cNvSpPr/>
      </dsp:nvSpPr>
      <dsp:spPr>
        <a:xfrm rot="20700000">
          <a:off x="936414" y="73830"/>
          <a:ext cx="657011" cy="657011"/>
        </a:xfrm>
        <a:prstGeom prst="gear6">
          <a:avLst/>
        </a:prstGeom>
        <a:solidFill>
          <a:schemeClr val="accent3">
            <a:shade val="50000"/>
            <a:hueOff val="-269485"/>
            <a:satOff val="-1255"/>
            <a:lumOff val="29606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1080515" y="217931"/>
        <a:ext cx="368808" cy="368808"/>
      </dsp:txXfrm>
    </dsp:sp>
    <dsp:sp modelId="{9D0B2B5C-C47E-4FA4-8E84-92DFC3C965BF}">
      <dsp:nvSpPr>
        <dsp:cNvPr id="0" name=""/>
        <dsp:cNvSpPr/>
      </dsp:nvSpPr>
      <dsp:spPr>
        <a:xfrm>
          <a:off x="1001812" y="628594"/>
          <a:ext cx="1180185" cy="1180185"/>
        </a:xfrm>
        <a:prstGeom prst="circularArrow">
          <a:avLst>
            <a:gd name="adj1" fmla="val 4687"/>
            <a:gd name="adj2" fmla="val 299029"/>
            <a:gd name="adj3" fmla="val 2391920"/>
            <a:gd name="adj4" fmla="val 16161110"/>
            <a:gd name="adj5" fmla="val 5469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1FAA5D-3CC0-4B58-9A81-30B1F802DA8B}">
      <dsp:nvSpPr>
        <dsp:cNvPr id="0" name=""/>
        <dsp:cNvSpPr/>
      </dsp:nvSpPr>
      <dsp:spPr>
        <a:xfrm>
          <a:off x="442077" y="398884"/>
          <a:ext cx="857478" cy="85747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shade val="90000"/>
            <a:hueOff val="-282707"/>
            <a:satOff val="-1691"/>
            <a:lumOff val="2269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F83B82-B029-41AC-A8AA-13942F5CD6CB}">
      <dsp:nvSpPr>
        <dsp:cNvPr id="0" name=""/>
        <dsp:cNvSpPr/>
      </dsp:nvSpPr>
      <dsp:spPr>
        <a:xfrm>
          <a:off x="784440" y="-59274"/>
          <a:ext cx="924534" cy="92453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shade val="90000"/>
            <a:hueOff val="-282707"/>
            <a:satOff val="-1691"/>
            <a:lumOff val="2269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07BA17-23CC-4BAC-9E2D-2F53FB779E71}">
      <dsp:nvSpPr>
        <dsp:cNvPr id="0" name=""/>
        <dsp:cNvSpPr/>
      </dsp:nvSpPr>
      <dsp:spPr>
        <a:xfrm>
          <a:off x="838199" y="0"/>
          <a:ext cx="838199" cy="643466"/>
        </a:xfrm>
        <a:prstGeom prst="trapezoid">
          <a:avLst>
            <a:gd name="adj" fmla="val 65132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 </a:t>
          </a:r>
          <a:endParaRPr lang="en-US" sz="3900" kern="1200" dirty="0"/>
        </a:p>
      </dsp:txBody>
      <dsp:txXfrm>
        <a:off x="838199" y="0"/>
        <a:ext cx="838199" cy="643466"/>
      </dsp:txXfrm>
    </dsp:sp>
    <dsp:sp modelId="{4D5277CB-B297-4D1F-A780-9EEA20DAF45E}">
      <dsp:nvSpPr>
        <dsp:cNvPr id="0" name=""/>
        <dsp:cNvSpPr/>
      </dsp:nvSpPr>
      <dsp:spPr>
        <a:xfrm>
          <a:off x="419099" y="643466"/>
          <a:ext cx="1676399" cy="643466"/>
        </a:xfrm>
        <a:prstGeom prst="trapezoid">
          <a:avLst>
            <a:gd name="adj" fmla="val 65132"/>
          </a:avLst>
        </a:prstGeom>
        <a:solidFill>
          <a:schemeClr val="accent4">
            <a:shade val="50000"/>
            <a:hueOff val="80825"/>
            <a:satOff val="10999"/>
            <a:lumOff val="23163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 </a:t>
          </a:r>
          <a:endParaRPr lang="en-US" sz="3900" kern="1200" dirty="0"/>
        </a:p>
      </dsp:txBody>
      <dsp:txXfrm>
        <a:off x="712469" y="643466"/>
        <a:ext cx="1089660" cy="643466"/>
      </dsp:txXfrm>
    </dsp:sp>
    <dsp:sp modelId="{828988CA-9A2F-48E5-ABBE-B4831CB406AB}">
      <dsp:nvSpPr>
        <dsp:cNvPr id="0" name=""/>
        <dsp:cNvSpPr/>
      </dsp:nvSpPr>
      <dsp:spPr>
        <a:xfrm>
          <a:off x="0" y="1286933"/>
          <a:ext cx="2514599" cy="643466"/>
        </a:xfrm>
        <a:prstGeom prst="trapezoid">
          <a:avLst>
            <a:gd name="adj" fmla="val 65132"/>
          </a:avLst>
        </a:prstGeom>
        <a:solidFill>
          <a:schemeClr val="accent4">
            <a:shade val="50000"/>
            <a:hueOff val="80825"/>
            <a:satOff val="10999"/>
            <a:lumOff val="23163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 </a:t>
          </a:r>
          <a:endParaRPr lang="en-US" sz="3900" kern="1200" dirty="0"/>
        </a:p>
      </dsp:txBody>
      <dsp:txXfrm>
        <a:off x="440054" y="1286933"/>
        <a:ext cx="1634490" cy="643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8CCA7-A23C-487D-8F3A-56945D59F4EC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BBF64-9F2B-4691-A261-E3B5D4F69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BBF64-9F2B-4691-A261-E3B5D4F69D7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BBF64-9F2B-4691-A261-E3B5D4F69D7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23BE-F1FE-40C9-9557-13D073E975A8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BB572-1AFD-4B0F-8F79-63768B889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23BE-F1FE-40C9-9557-13D073E975A8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B572-1AFD-4B0F-8F79-63768B889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23BE-F1FE-40C9-9557-13D073E975A8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B572-1AFD-4B0F-8F79-63768B889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5823BE-F1FE-40C9-9557-13D073E975A8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21BB572-1AFD-4B0F-8F79-63768B889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23BE-F1FE-40C9-9557-13D073E975A8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B572-1AFD-4B0F-8F79-63768B889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23BE-F1FE-40C9-9557-13D073E975A8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B572-1AFD-4B0F-8F79-63768B889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B572-1AFD-4B0F-8F79-63768B889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23BE-F1FE-40C9-9557-13D073E975A8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23BE-F1FE-40C9-9557-13D073E975A8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B572-1AFD-4B0F-8F79-63768B889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23BE-F1FE-40C9-9557-13D073E975A8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B572-1AFD-4B0F-8F79-63768B889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5823BE-F1FE-40C9-9557-13D073E975A8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1BB572-1AFD-4B0F-8F79-63768B889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23BE-F1FE-40C9-9557-13D073E975A8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BB572-1AFD-4B0F-8F79-63768B889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C5823BE-F1FE-40C9-9557-13D073E975A8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21BB572-1AFD-4B0F-8F79-63768B889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le.edu/ynhti/curriculum/units/1981/2/81.02.06.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810000"/>
            <a:ext cx="4800600" cy="1752600"/>
          </a:xfrm>
        </p:spPr>
        <p:txBody>
          <a:bodyPr/>
          <a:lstStyle/>
          <a:p>
            <a:r>
              <a:rPr lang="en-US" dirty="0" smtClean="0"/>
              <a:t>Joy </a:t>
            </a:r>
            <a:r>
              <a:rPr lang="en-US" dirty="0" err="1" smtClean="0"/>
              <a:t>Badalis</a:t>
            </a:r>
            <a:endParaRPr lang="en-US" dirty="0" smtClean="0"/>
          </a:p>
          <a:p>
            <a:r>
              <a:rPr lang="en-US" dirty="0" smtClean="0"/>
              <a:t>Sophie </a:t>
            </a:r>
            <a:r>
              <a:rPr lang="en-US" dirty="0" err="1" smtClean="0"/>
              <a:t>Madril</a:t>
            </a:r>
            <a:endParaRPr lang="en-US" dirty="0" smtClean="0"/>
          </a:p>
          <a:p>
            <a:r>
              <a:rPr lang="en-US" dirty="0" smtClean="0"/>
              <a:t>I.H. English 12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133600"/>
            <a:ext cx="4343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Individual: Romanticism’s </a:t>
            </a:r>
            <a:r>
              <a:rPr lang="en-US" dirty="0" smtClean="0"/>
              <a:t>Core Proposal</a:t>
            </a:r>
            <a:endParaRPr lang="en-US" dirty="0"/>
          </a:p>
        </p:txBody>
      </p:sp>
      <p:pic>
        <p:nvPicPr>
          <p:cNvPr id="4" name="Picture 3" descr="DSC000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400" y="2133600"/>
            <a:ext cx="4673600" cy="3505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Stretching from about 1789-1832, the Romantic movement stressed emotion, intuition, and imagination. </a:t>
            </a:r>
          </a:p>
          <a:p>
            <a:r>
              <a:rPr lang="en-US" dirty="0" smtClean="0"/>
              <a:t>Industrialism spanned from 1760-1850 during which the old manner of doing things was destroyed and signified an abrupt change from the old </a:t>
            </a:r>
            <a:r>
              <a:rPr lang="en-US" dirty="0" smtClean="0"/>
              <a:t>way.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Romanticism vs. Industrialism:</a:t>
            </a:r>
            <a:br>
              <a:rPr lang="en-US" dirty="0" smtClean="0"/>
            </a:br>
            <a:r>
              <a:rPr lang="en-US" dirty="0" smtClean="0"/>
              <a:t>Their Silent </a:t>
            </a:r>
            <a:r>
              <a:rPr lang="en-US" dirty="0"/>
              <a:t>B</a:t>
            </a:r>
            <a:r>
              <a:rPr lang="en-US" dirty="0" smtClean="0"/>
              <a:t>attle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Thoughts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5943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Hogarth, William.</a:t>
            </a:r>
            <a:r>
              <a:rPr lang="en-US" i="1" dirty="0" smtClean="0"/>
              <a:t> The Two Apprentices.</a:t>
            </a:r>
            <a:r>
              <a:rPr lang="en-US" dirty="0" smtClean="0"/>
              <a:t> 1747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Basis for Satire: </a:t>
            </a:r>
            <a:br>
              <a:rPr lang="en-US" dirty="0" smtClean="0"/>
            </a:br>
            <a:r>
              <a:rPr lang="en-US" dirty="0" smtClean="0"/>
              <a:t>The Components of Romanticism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Battle of the Thinkers and Doers:</a:t>
            </a:r>
          </a:p>
          <a:p>
            <a:pPr lvl="1"/>
            <a:r>
              <a:rPr lang="en-US" dirty="0" smtClean="0"/>
              <a:t>Two children wonder why their respective communities have such animosity towards each other. </a:t>
            </a:r>
          </a:p>
          <a:p>
            <a:pPr lvl="1"/>
            <a:r>
              <a:rPr lang="en-US" dirty="0" smtClean="0"/>
              <a:t>Two will explain their cultures and the differences between them</a:t>
            </a:r>
          </a:p>
          <a:p>
            <a:pPr lvl="2"/>
            <a:r>
              <a:rPr lang="en-US" dirty="0" smtClean="0"/>
              <a:t>Thinkers: education is everything and to understand nature you much become one with nature</a:t>
            </a:r>
          </a:p>
          <a:p>
            <a:pPr lvl="2"/>
            <a:r>
              <a:rPr lang="en-US" dirty="0" smtClean="0"/>
              <a:t>Doers: In order to succeed, you must help society grow as a whole.  </a:t>
            </a:r>
          </a:p>
          <a:p>
            <a:r>
              <a:rPr lang="en-US" dirty="0" smtClean="0"/>
              <a:t>Ends </a:t>
            </a:r>
            <a:r>
              <a:rPr lang="en-US" dirty="0" smtClean="0"/>
              <a:t>with an allusion from </a:t>
            </a:r>
            <a:r>
              <a:rPr lang="en-US" i="1" dirty="0" smtClean="0"/>
              <a:t>A Modest Proposal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pic>
        <p:nvPicPr>
          <p:cNvPr id="4" name="Picture 3" descr="A Modest Propos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381000"/>
            <a:ext cx="2540000" cy="1697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Peace in nature</a:t>
            </a:r>
          </a:p>
          <a:p>
            <a:r>
              <a:rPr lang="en-US" dirty="0" smtClean="0"/>
              <a:t>Its ok to dream</a:t>
            </a:r>
          </a:p>
          <a:p>
            <a:r>
              <a:rPr lang="en-US" dirty="0" smtClean="0"/>
              <a:t>Intuition, emotion, and imagination are highlighted</a:t>
            </a:r>
          </a:p>
          <a:p>
            <a:r>
              <a:rPr lang="en-US" dirty="0" smtClean="0"/>
              <a:t>Supernatural &gt; everyday humdrum</a:t>
            </a:r>
          </a:p>
          <a:p>
            <a:pPr>
              <a:buNone/>
            </a:pPr>
            <a:r>
              <a:rPr lang="en-US" dirty="0" smtClean="0"/>
              <a:t>Key difference: Repelled by factories, cities, and general urban sprawl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Thinkers </a:t>
            </a:r>
            <a:r>
              <a:rPr lang="en-US" dirty="0" smtClean="0"/>
              <a:t>( exaggerated Romantics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324600" y="4876800"/>
          <a:ext cx="23622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most good for the most </a:t>
            </a:r>
            <a:r>
              <a:rPr lang="en-US" dirty="0" smtClean="0"/>
              <a:t>people</a:t>
            </a:r>
            <a:endParaRPr lang="en-US" dirty="0" smtClean="0"/>
          </a:p>
          <a:p>
            <a:r>
              <a:rPr lang="en-US" dirty="0" smtClean="0"/>
              <a:t>Work is a reflection of the inner character</a:t>
            </a:r>
          </a:p>
          <a:p>
            <a:r>
              <a:rPr lang="en-US" dirty="0" smtClean="0"/>
              <a:t>Contributions build society</a:t>
            </a:r>
          </a:p>
          <a:p>
            <a:r>
              <a:rPr lang="en-US" dirty="0" smtClean="0"/>
              <a:t>Science &gt; supernatural</a:t>
            </a:r>
          </a:p>
          <a:p>
            <a:r>
              <a:rPr lang="en-US" dirty="0" smtClean="0"/>
              <a:t>Surrounded but lonely</a:t>
            </a:r>
          </a:p>
          <a:p>
            <a:pPr>
              <a:buNone/>
            </a:pPr>
            <a:r>
              <a:rPr lang="en-US" dirty="0" smtClean="0"/>
              <a:t>Key difference: Sought to create and build cities rather than allow nature to run its course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Doers </a:t>
            </a:r>
            <a:r>
              <a:rPr lang="en-US" dirty="0" smtClean="0"/>
              <a:t>(exaggerated Industrialists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429000" y="4724400"/>
          <a:ext cx="2514600" cy="193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Montagna, Joseph A. The Industrial Revolution. Yale-New Haven Teachers Institute. 2010. </a:t>
            </a:r>
            <a:r>
              <a:rPr lang="en-US" dirty="0" smtClean="0">
                <a:hlinkClick r:id="rId2"/>
              </a:rPr>
              <a:t>http://www.yale.edu/ynhti/curriculum/units/1981/2/81.02.06.x.html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  <a:defRPr/>
            </a:pPr>
            <a:r>
              <a:rPr lang="en-US" dirty="0" smtClean="0"/>
              <a:t>Grimes, Dr. Geoffrey, A. “English 2327:Survey of American Literature”. </a:t>
            </a:r>
            <a:r>
              <a:rPr lang="en-US" i="1" dirty="0" smtClean="0"/>
              <a:t>Mountain View College: </a:t>
            </a:r>
            <a:r>
              <a:rPr lang="en-US" dirty="0" smtClean="0"/>
              <a:t>2004. &lt;http://www.distancelearningassociates</a:t>
            </a:r>
          </a:p>
          <a:p>
            <a:pPr>
              <a:buNone/>
              <a:defRPr/>
            </a:pPr>
            <a:r>
              <a:rPr lang="en-US" dirty="0" smtClean="0"/>
              <a:t>	.com/eng2327/BC-Individualism.html</a:t>
            </a:r>
            <a:r>
              <a:rPr lang="en-US" dirty="0" smtClean="0"/>
              <a:t>&gt;. </a:t>
            </a:r>
            <a:endParaRPr lang="en-US" dirty="0" smtClean="0"/>
          </a:p>
          <a:p>
            <a:pPr>
              <a:buNone/>
              <a:defRPr/>
            </a:pPr>
            <a:r>
              <a:rPr lang="en-US" dirty="0" smtClean="0"/>
              <a:t>“Individualism." </a:t>
            </a:r>
            <a:r>
              <a:rPr lang="en-US" i="1" dirty="0" smtClean="0"/>
              <a:t>The American Heritage® Dictionary of the English Language, Fourth Edition</a:t>
            </a:r>
            <a:r>
              <a:rPr lang="en-US" dirty="0" smtClean="0"/>
              <a:t>. Houghton Mifflin Company, 2004. 11 May. 2010. &lt; http://dictionary.reference.</a:t>
            </a:r>
          </a:p>
          <a:p>
            <a:pPr>
              <a:buNone/>
              <a:defRPr/>
            </a:pPr>
            <a:r>
              <a:rPr lang="en-US" dirty="0" smtClean="0"/>
              <a:t>	com/browse/individualism</a:t>
            </a:r>
            <a:r>
              <a:rPr lang="en-US" dirty="0" smtClean="0"/>
              <a:t>&gt;.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 (MLA)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337</TotalTime>
  <Words>331</Words>
  <Application>Microsoft Office PowerPoint</Application>
  <PresentationFormat>On-screen Show (4:3)</PresentationFormat>
  <Paragraphs>52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Paper</vt:lpstr>
      <vt:lpstr>The Individual: Romanticism’s Core Proposal</vt:lpstr>
      <vt:lpstr>Romanticism vs. Industrialism: Their Silent Battle</vt:lpstr>
      <vt:lpstr>New Thoughts</vt:lpstr>
      <vt:lpstr>The Basis for Satire:  The Components of Romanticism</vt:lpstr>
      <vt:lpstr>Strategy</vt:lpstr>
      <vt:lpstr>The Thinkers ( exaggerated Romantics)</vt:lpstr>
      <vt:lpstr>The Doers (exaggerated Industrialists)</vt:lpstr>
      <vt:lpstr>Works Cited (MLA)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Individual: Romanticism’s Core Proposal</dc:title>
  <dc:creator>Sophie Madril</dc:creator>
  <cp:lastModifiedBy>Sophie Madril</cp:lastModifiedBy>
  <cp:revision>28</cp:revision>
  <dcterms:created xsi:type="dcterms:W3CDTF">2010-05-10T13:41:40Z</dcterms:created>
  <dcterms:modified xsi:type="dcterms:W3CDTF">2010-05-13T03:55:43Z</dcterms:modified>
</cp:coreProperties>
</file>